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  <p:sldMasterId id="2147483699" r:id="rId3"/>
  </p:sldMasterIdLst>
  <p:notesMasterIdLst>
    <p:notesMasterId r:id="rId5"/>
  </p:notesMasterIdLst>
  <p:handoutMasterIdLst>
    <p:handoutMasterId r:id="rId27"/>
  </p:handoutMasterIdLst>
  <p:sldIdLst>
    <p:sldId id="16773670" r:id="rId4"/>
    <p:sldId id="16773523" r:id="rId6"/>
    <p:sldId id="16773679" r:id="rId7"/>
    <p:sldId id="16776397" r:id="rId8"/>
    <p:sldId id="16773524" r:id="rId9"/>
    <p:sldId id="16773534" r:id="rId10"/>
    <p:sldId id="16776398" r:id="rId11"/>
    <p:sldId id="16773528" r:id="rId12"/>
    <p:sldId id="16773527" r:id="rId13"/>
    <p:sldId id="16773676" r:id="rId14"/>
    <p:sldId id="16773529" r:id="rId15"/>
    <p:sldId id="16776440" r:id="rId16"/>
    <p:sldId id="16773530" r:id="rId17"/>
    <p:sldId id="16773634" r:id="rId18"/>
    <p:sldId id="16773531" r:id="rId19"/>
    <p:sldId id="16773532" r:id="rId20"/>
    <p:sldId id="16776448" r:id="rId21"/>
    <p:sldId id="16776449" r:id="rId22"/>
    <p:sldId id="16776450" r:id="rId23"/>
    <p:sldId id="16776356" r:id="rId24"/>
    <p:sldId id="16773533" r:id="rId25"/>
    <p:sldId id="16773624" r:id="rId26"/>
  </p:sldIdLst>
  <p:sldSz cx="12192000" cy="6858000"/>
  <p:notesSz cx="6858000" cy="9144000"/>
  <p:embeddedFontLs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" panose="020B0606030504020204"/>
      <p:regular r:id="rId40"/>
      <p:bold r:id="rId41"/>
      <p:italic r:id="rId42"/>
      <p:boldItalic r:id="rId43"/>
    </p:embeddedFont>
    <p:embeddedFont>
      <p:font typeface="Segoe Sans Text" charset="0"/>
      <p:regular r:id="rId44"/>
      <p:bold r:id="rId45"/>
    </p:embeddedFont>
    <p:embeddedFont>
      <p:font typeface="Open Sans SemiBold" panose="020B0706030804020204" pitchFamily="34" charset="0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8" Type="http://schemas.openxmlformats.org/officeDocument/2006/relationships/customXml" Target="../customXml/item2.xml"/><Relationship Id="rId47" Type="http://schemas.openxmlformats.org/officeDocument/2006/relationships/customXml" Target="../customXml/item1.xml"/><Relationship Id="rId46" Type="http://schemas.openxmlformats.org/officeDocument/2006/relationships/font" Target="fonts/font15.fntdata"/><Relationship Id="rId45" Type="http://schemas.openxmlformats.org/officeDocument/2006/relationships/font" Target="fonts/font14.fntdata"/><Relationship Id="rId44" Type="http://schemas.openxmlformats.org/officeDocument/2006/relationships/font" Target="fonts/font13.fntdata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 bldLvl="0" animBg="1"/>
      <p:bldP spid="22" grpId="0" bldLvl="0" animBg="1"/>
      <p:bldP spid="25" grpId="0" bldLvl="0" animBg="1"/>
      <p:bldP spid="28" grpId="0" bldLvl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ldLvl="0" animBg="1"/>
      <p:bldP spid="37" grpId="0" bldLvl="0" animBg="1"/>
      <p:bldP spid="38" grpId="0" bldLvl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ldLvl="0" animBg="1"/>
      <p:bldP spid="18" grpId="0" bldLvl="0" animBg="1"/>
      <p:bldP spid="32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2" Type="http://schemas.openxmlformats.org/officeDocument/2006/relationships/theme" Target="../theme/theme2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7.png"/><Relationship Id="rId6" Type="http://schemas.openxmlformats.org/officeDocument/2006/relationships/hyperlink" Target="https://github.com/SanjarSoftdev" TargetMode="External"/><Relationship Id="rId5" Type="http://schemas.openxmlformats.org/officeDocument/2006/relationships/hyperlink" Target="https://t.me/Akhmedov_Sanjar" TargetMode="External"/><Relationship Id="rId4" Type="http://schemas.openxmlformats.org/officeDocument/2006/relationships/hyperlink" Target="https://www.linkedin.com/in/sanjar-akhmedov/" TargetMode="Externa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0.xml"/><Relationship Id="rId2" Type="http://schemas.openxmlformats.org/officeDocument/2006/relationships/image" Target="../media/image39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0.xml"/><Relationship Id="rId2" Type="http://schemas.openxmlformats.org/officeDocument/2006/relationships/hyperlink" Target="https://aka.ms/get-dotnet-9" TargetMode="Externa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  <a:endParaRPr lang="en-US" sz="2400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1492250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  <a:endParaRPr lang="en-US" altLang="en-US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519" y="0"/>
            <a:ext cx="7542961" cy="64840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058670"/>
            <a:ext cx="7646670" cy="1784350"/>
          </a:xfrm>
        </p:spPr>
        <p:txBody>
          <a:bodyPr>
            <a:noAutofit/>
          </a:bodyPr>
          <a:lstStyle/>
          <a:p>
            <a:r>
              <a:rPr lang="en-US" dirty="0"/>
              <a:t>Partial properties split class implementation across files, making code modular and easier to manage.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950" y="56184"/>
            <a:ext cx="7734099" cy="6617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71170"/>
            <a:ext cx="9384665" cy="2361565"/>
          </a:xfrm>
        </p:spPr>
        <p:txBody>
          <a:bodyPr/>
          <a:lstStyle/>
          <a:p>
            <a:r>
              <a:rPr altLang="en-US">
                <a:sym typeface="+mn-ea"/>
              </a:rPr>
              <a:t>Overload resolution priority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3081655"/>
            <a:ext cx="9027160" cy="1969770"/>
          </a:xfrm>
        </p:spPr>
        <p:txBody>
          <a:bodyPr wrap="square"/>
          <a:lstStyle/>
          <a:p>
            <a:r>
              <a:rPr lang="en-US" altLang="en-US" dirty="0" err="1"/>
              <a:t>OverloadResolutionPriority</a:t>
            </a:r>
            <a:r>
              <a:rPr lang="en-US" altLang="en-US" dirty="0"/>
              <a:t> attribute helps the compiler choose which method to use when there are multiple with the same name and similar parameters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506" y="0"/>
            <a:ext cx="9048988" cy="63839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043" y="0"/>
            <a:ext cx="8823914" cy="64967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579019" y="3489614"/>
            <a:ext cx="6323042" cy="24191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  <a:endParaRPr lang="en-US" sz="5400" dirty="0">
              <a:sym typeface="+mn-ea"/>
            </a:endParaRPr>
          </a:p>
          <a:p>
            <a:pPr algn="l"/>
            <a:endParaRPr lang="en-US" sz="1400" dirty="0"/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/>
          <p:cNvPicPr>
            <a:picLocks noChangeAspect="1"/>
          </p:cNvPicPr>
          <p:nvPr/>
        </p:nvPicPr>
        <p:blipFill>
          <a:blip r:embed="rId1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4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5"/>
                </a:rPr>
                <a:t>/Akhmedov_Sanjar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SanjarSoftdev</a:t>
              </a:r>
              <a:endPara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  <a:endParaRPr lang="en-US" sz="5400" dirty="0"/>
          </a:p>
        </p:txBody>
      </p:sp>
      <p:pic>
        <p:nvPicPr>
          <p:cNvPr id="15" name="Picture 14" descr="A white cat with a black background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6" name="Picture 5" descr="A qr code with a black 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  <a:endParaRPr lang="en-US" sz="66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2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28670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0531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LINQ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28195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35859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3523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2" name="Text Placeholder 38"/>
          <p:cNvSpPr>
            <a:spLocks noGrp="1"/>
          </p:cNvSpPr>
          <p:nvPr/>
        </p:nvSpPr>
        <p:spPr>
          <a:xfrm>
            <a:off x="5144135" y="5118735"/>
            <a:ext cx="5855335" cy="4921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altLang="en-US" sz="3200" b="1" i="0" dirty="0">
                <a:solidFill>
                  <a:srgbClr val="E6E6E6"/>
                </a:solidFill>
                <a:effectLst/>
              </a:rPr>
              <a:t>Overload resolution priority</a:t>
            </a:r>
            <a:endParaRPr lang="en-US" altLang="en-US" sz="3200" b="1" i="0" dirty="0">
              <a:solidFill>
                <a:srgbClr val="E6E6E6"/>
              </a:solidFill>
              <a:effectLst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446272"/>
            <a:ext cx="11780520" cy="59654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912" y="272948"/>
            <a:ext cx="9028176" cy="30730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3209420"/>
            <a:ext cx="9028176" cy="30730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9557766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lang="en-US" dirty="0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ploye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260350"/>
            <a:ext cx="11424285" cy="60464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-LINQ-Metho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290" y="0"/>
            <a:ext cx="8059420" cy="67760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/>
</ds:datastoreItem>
</file>

<file path=customXml/itemProps2.xml><?xml version="1.0" encoding="utf-8"?>
<ds:datastoreItem xmlns:ds="http://schemas.openxmlformats.org/officeDocument/2006/customXml" ds:itemID="{272D3392-704F-4677-B1C8-F1E00F675E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1201</Words>
  <Application>WPS Presentation</Application>
  <PresentationFormat>Widescreen</PresentationFormat>
  <Paragraphs>64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SimSun</vt:lpstr>
      <vt:lpstr>Wingdings</vt:lpstr>
      <vt:lpstr>Segoe UI</vt:lpstr>
      <vt:lpstr>Open Sans</vt:lpstr>
      <vt:lpstr>Calibri</vt:lpstr>
      <vt:lpstr>Segoe UI</vt:lpstr>
      <vt:lpstr>Open Sans</vt:lpstr>
      <vt:lpstr>Microsoft YaHei</vt:lpstr>
      <vt:lpstr>Arial Unicode MS</vt:lpstr>
      <vt:lpstr>Segoe Sans Text</vt:lpstr>
      <vt:lpstr>Open Sans SemiBold</vt:lpstr>
      <vt:lpstr>Azure 2023 Template</vt:lpstr>
      <vt:lpstr>1_Azure 2023 Template</vt:lpstr>
      <vt:lpstr>C# is awesome!</vt:lpstr>
      <vt:lpstr>About me</vt:lpstr>
      <vt:lpstr>PowerPoint 演示文稿</vt:lpstr>
      <vt:lpstr>Params Collections</vt:lpstr>
      <vt:lpstr>PowerPoint 演示文稿</vt:lpstr>
      <vt:lpstr>PowerPoint 演示文稿</vt:lpstr>
      <vt:lpstr>New LINQ methods</vt:lpstr>
      <vt:lpstr>PowerPoint 演示文稿</vt:lpstr>
      <vt:lpstr>PowerPoint 演示文稿</vt:lpstr>
      <vt:lpstr>The field keyword</vt:lpstr>
      <vt:lpstr>PowerPoint 演示文稿</vt:lpstr>
      <vt:lpstr>New Lock Object</vt:lpstr>
      <vt:lpstr>PowerPoint 演示文稿</vt:lpstr>
      <vt:lpstr>Partial properties</vt:lpstr>
      <vt:lpstr>PowerPoint 演示文稿</vt:lpstr>
      <vt:lpstr>PowerPoint 演示文稿</vt:lpstr>
      <vt:lpstr>Overload resolution priority</vt:lpstr>
      <vt:lpstr>PowerPoint 演示文稿</vt:lpstr>
      <vt:lpstr>PowerPoint 演示文稿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Sanjar</cp:lastModifiedBy>
  <cp:revision>9</cp:revision>
  <dcterms:created xsi:type="dcterms:W3CDTF">2024-10-07T23:57:00Z</dcterms:created>
  <dcterms:modified xsi:type="dcterms:W3CDTF">2024-12-06T17:10:49Z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1033-12.2.0.19307</vt:lpwstr>
  </property>
</Properties>
</file>